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4" r:id="rId4"/>
    <p:sldId id="259" r:id="rId5"/>
    <p:sldId id="261" r:id="rId6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00"/>
    <a:srgbClr val="E60000"/>
    <a:srgbClr val="BFE3BA"/>
    <a:srgbClr val="91D04E"/>
    <a:srgbClr val="E9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7958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1772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330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2131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3291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0678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5329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002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5199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1286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97694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8F4B0-E966-4DA9-9D90-72186ABF35E6}" type="datetimeFigureOut">
              <a:rPr lang="sv-SE" smtClean="0"/>
              <a:t>2020-01-30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AD387-0B62-4314-92CF-3DDF1F33E82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8150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ruta 16">
            <a:extLst>
              <a:ext uri="{FF2B5EF4-FFF2-40B4-BE49-F238E27FC236}">
                <a16:creationId xmlns:a16="http://schemas.microsoft.com/office/drawing/2014/main" id="{B02C1435-E408-451E-8843-B67E411F4800}"/>
              </a:ext>
            </a:extLst>
          </p:cNvPr>
          <p:cNvSpPr txBox="1"/>
          <p:nvPr/>
        </p:nvSpPr>
        <p:spPr>
          <a:xfrm>
            <a:off x="260240" y="254742"/>
            <a:ext cx="14598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INSATSPLAN OBJEKTSNAMN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4EDE9A2-FB44-449D-A33F-2EB84346B540}"/>
              </a:ext>
            </a:extLst>
          </p:cNvPr>
          <p:cNvSpPr txBox="1"/>
          <p:nvPr/>
        </p:nvSpPr>
        <p:spPr>
          <a:xfrm>
            <a:off x="7834514" y="9672635"/>
            <a:ext cx="197802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150" b="1" dirty="0">
                <a:latin typeface="Arial Black" panose="020B0A04020102020204" pitchFamily="34" charset="0"/>
                <a:cs typeface="Arial" panose="020B0604020202020204" pitchFamily="34" charset="0"/>
              </a:rPr>
              <a:t>OBJEKTSNAMN</a:t>
            </a:r>
          </a:p>
          <a:p>
            <a:pPr algn="r"/>
            <a:endParaRPr lang="sv-SE" sz="7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UPPRÄTTAD:</a:t>
            </a:r>
          </a:p>
          <a:p>
            <a:pPr algn="r"/>
            <a:endParaRPr lang="sv-SE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REVIDERAD: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6A75B58-8373-47AE-AFB8-09F94BD7B7B9}"/>
              </a:ext>
            </a:extLst>
          </p:cNvPr>
          <p:cNvSpPr txBox="1"/>
          <p:nvPr/>
        </p:nvSpPr>
        <p:spPr>
          <a:xfrm>
            <a:off x="9842169" y="9600425"/>
            <a:ext cx="412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SITUATIONSPLAN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F269B11-A50E-4296-8BE7-72E4E2B593FE}"/>
              </a:ext>
            </a:extLst>
          </p:cNvPr>
          <p:cNvSpPr txBox="1"/>
          <p:nvPr/>
        </p:nvSpPr>
        <p:spPr>
          <a:xfrm>
            <a:off x="9749216" y="9299106"/>
            <a:ext cx="1147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rgbClr val="E5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INSATSPLANN</a:t>
            </a:r>
          </a:p>
        </p:txBody>
      </p:sp>
    </p:spTree>
    <p:extLst>
      <p:ext uri="{BB962C8B-B14F-4D97-AF65-F5344CB8AC3E}">
        <p14:creationId xmlns:p14="http://schemas.microsoft.com/office/powerpoint/2010/main" val="37489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>
            <a:extLst>
              <a:ext uri="{FF2B5EF4-FFF2-40B4-BE49-F238E27FC236}">
                <a16:creationId xmlns:a16="http://schemas.microsoft.com/office/drawing/2014/main" id="{04EDE9A2-FB44-449D-A33F-2EB84346B540}"/>
              </a:ext>
            </a:extLst>
          </p:cNvPr>
          <p:cNvSpPr txBox="1"/>
          <p:nvPr/>
        </p:nvSpPr>
        <p:spPr>
          <a:xfrm>
            <a:off x="7834514" y="9672635"/>
            <a:ext cx="197802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150" b="1" dirty="0">
                <a:latin typeface="Arial Black" panose="020B0A04020102020204" pitchFamily="34" charset="0"/>
                <a:cs typeface="Arial" panose="020B0604020202020204" pitchFamily="34" charset="0"/>
              </a:rPr>
              <a:t>OBJEKTSNAMN</a:t>
            </a:r>
          </a:p>
          <a:p>
            <a:pPr algn="r"/>
            <a:endParaRPr lang="sv-SE" sz="7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UPPRÄTTAD:</a:t>
            </a:r>
          </a:p>
          <a:p>
            <a:pPr algn="r"/>
            <a:endParaRPr lang="sv-SE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REVIDERAD: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6A75B58-8373-47AE-AFB8-09F94BD7B7B9}"/>
              </a:ext>
            </a:extLst>
          </p:cNvPr>
          <p:cNvSpPr txBox="1"/>
          <p:nvPr/>
        </p:nvSpPr>
        <p:spPr>
          <a:xfrm>
            <a:off x="9842169" y="9600425"/>
            <a:ext cx="412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INNEHÅLLSFÖRTECKNING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F269B11-A50E-4296-8BE7-72E4E2B593FE}"/>
              </a:ext>
            </a:extLst>
          </p:cNvPr>
          <p:cNvSpPr txBox="1"/>
          <p:nvPr/>
        </p:nvSpPr>
        <p:spPr>
          <a:xfrm>
            <a:off x="9749216" y="9299106"/>
            <a:ext cx="1147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rgbClr val="E5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INSATSPLANN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4C0F0AE-CEF9-4CC6-8B06-EE7CB8927084}"/>
              </a:ext>
            </a:extLst>
          </p:cNvPr>
          <p:cNvSpPr txBox="1"/>
          <p:nvPr/>
        </p:nvSpPr>
        <p:spPr>
          <a:xfrm>
            <a:off x="297150" y="329425"/>
            <a:ext cx="3436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Arial Black" panose="020B0A04020102020204" pitchFamily="34" charset="0"/>
                <a:cs typeface="Arial" panose="020B0604020202020204" pitchFamily="34" charset="0"/>
              </a:rPr>
              <a:t>INNEHÅLL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A23B5705-A2BE-445C-8551-6DBC3DB1C04D}"/>
              </a:ext>
            </a:extLst>
          </p:cNvPr>
          <p:cNvSpPr txBox="1"/>
          <p:nvPr/>
        </p:nvSpPr>
        <p:spPr>
          <a:xfrm>
            <a:off x="3942050" y="329425"/>
            <a:ext cx="972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Arial Black" panose="020B0A04020102020204" pitchFamily="34" charset="0"/>
                <a:cs typeface="Arial" panose="020B0604020202020204" pitchFamily="34" charset="0"/>
              </a:rPr>
              <a:t>BLAD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92EA34FC-C559-4B62-B679-6363E1475867}"/>
              </a:ext>
            </a:extLst>
          </p:cNvPr>
          <p:cNvSpPr txBox="1"/>
          <p:nvPr/>
        </p:nvSpPr>
        <p:spPr>
          <a:xfrm>
            <a:off x="297150" y="767478"/>
            <a:ext cx="343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Symbolförteckning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DF8CCE60-E809-4772-ACBF-DD73575E1B12}"/>
              </a:ext>
            </a:extLst>
          </p:cNvPr>
          <p:cNvSpPr txBox="1"/>
          <p:nvPr/>
        </p:nvSpPr>
        <p:spPr>
          <a:xfrm>
            <a:off x="297150" y="1052522"/>
            <a:ext cx="343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Objektsinformation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87926AD7-352C-43D2-8DEA-4284CED74B5D}"/>
              </a:ext>
            </a:extLst>
          </p:cNvPr>
          <p:cNvSpPr txBox="1"/>
          <p:nvPr/>
        </p:nvSpPr>
        <p:spPr>
          <a:xfrm>
            <a:off x="4137683" y="769413"/>
            <a:ext cx="523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9E6B9E2A-3A16-4F91-9418-BD09C19191E4}"/>
              </a:ext>
            </a:extLst>
          </p:cNvPr>
          <p:cNvSpPr txBox="1"/>
          <p:nvPr/>
        </p:nvSpPr>
        <p:spPr>
          <a:xfrm>
            <a:off x="4137683" y="1058364"/>
            <a:ext cx="523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grpSp>
        <p:nvGrpSpPr>
          <p:cNvPr id="52" name="Grupp 51">
            <a:extLst>
              <a:ext uri="{FF2B5EF4-FFF2-40B4-BE49-F238E27FC236}">
                <a16:creationId xmlns:a16="http://schemas.microsoft.com/office/drawing/2014/main" id="{07F65329-C48A-4068-AF4E-7F19740AF9A3}"/>
              </a:ext>
            </a:extLst>
          </p:cNvPr>
          <p:cNvGrpSpPr/>
          <p:nvPr/>
        </p:nvGrpSpPr>
        <p:grpSpPr>
          <a:xfrm>
            <a:off x="267293" y="262087"/>
            <a:ext cx="4682395" cy="8872860"/>
            <a:chOff x="267293" y="262087"/>
            <a:chExt cx="4682395" cy="8872860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3C71FEB-C7B6-4F87-B14A-C9222CA7AC04}"/>
                </a:ext>
              </a:extLst>
            </p:cNvPr>
            <p:cNvSpPr/>
            <p:nvPr/>
          </p:nvSpPr>
          <p:spPr>
            <a:xfrm>
              <a:off x="267293" y="262087"/>
              <a:ext cx="4678476" cy="88728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10" name="Rak koppling 9">
              <a:extLst>
                <a:ext uri="{FF2B5EF4-FFF2-40B4-BE49-F238E27FC236}">
                  <a16:creationId xmlns:a16="http://schemas.microsoft.com/office/drawing/2014/main" id="{1282E728-D8E2-450F-950C-A085DBE3541E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799019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Rak koppling 16">
              <a:extLst>
                <a:ext uri="{FF2B5EF4-FFF2-40B4-BE49-F238E27FC236}">
                  <a16:creationId xmlns:a16="http://schemas.microsoft.com/office/drawing/2014/main" id="{30BBA1EB-A24D-4517-9B2F-197C6C290927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1080066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Rak koppling 18">
              <a:extLst>
                <a:ext uri="{FF2B5EF4-FFF2-40B4-BE49-F238E27FC236}">
                  <a16:creationId xmlns:a16="http://schemas.microsoft.com/office/drawing/2014/main" id="{DF1B639E-B9CE-405E-BAAA-C736FC4F2F2F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1373085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Rak koppling 19">
              <a:extLst>
                <a:ext uri="{FF2B5EF4-FFF2-40B4-BE49-F238E27FC236}">
                  <a16:creationId xmlns:a16="http://schemas.microsoft.com/office/drawing/2014/main" id="{9CF4FAC5-540D-4F3A-96E6-642519D59D2D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1654132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Rak koppling 20">
              <a:extLst>
                <a:ext uri="{FF2B5EF4-FFF2-40B4-BE49-F238E27FC236}">
                  <a16:creationId xmlns:a16="http://schemas.microsoft.com/office/drawing/2014/main" id="{9FD7871F-9DFD-4335-9DB8-A20966366DAD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1951100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Rak koppling 21">
              <a:extLst>
                <a:ext uri="{FF2B5EF4-FFF2-40B4-BE49-F238E27FC236}">
                  <a16:creationId xmlns:a16="http://schemas.microsoft.com/office/drawing/2014/main" id="{E8A07F62-5BA6-4F27-9E92-B24B54E69754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2232147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Rak koppling 22">
              <a:extLst>
                <a:ext uri="{FF2B5EF4-FFF2-40B4-BE49-F238E27FC236}">
                  <a16:creationId xmlns:a16="http://schemas.microsoft.com/office/drawing/2014/main" id="{367CD5B8-8FDA-404D-A91B-0F03CE5B1FA3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2515118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Rak koppling 23">
              <a:extLst>
                <a:ext uri="{FF2B5EF4-FFF2-40B4-BE49-F238E27FC236}">
                  <a16:creationId xmlns:a16="http://schemas.microsoft.com/office/drawing/2014/main" id="{14590B49-9AD6-41DA-8629-DD2D10254710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2796165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Rak koppling 24">
              <a:extLst>
                <a:ext uri="{FF2B5EF4-FFF2-40B4-BE49-F238E27FC236}">
                  <a16:creationId xmlns:a16="http://schemas.microsoft.com/office/drawing/2014/main" id="{3EED341D-3692-49DA-9E92-4C088EC74870}"/>
                </a:ext>
              </a:extLst>
            </p:cNvPr>
            <p:cNvCxnSpPr>
              <a:cxnSpLocks/>
            </p:cNvCxnSpPr>
            <p:nvPr/>
          </p:nvCxnSpPr>
          <p:spPr>
            <a:xfrm>
              <a:off x="3874815" y="262087"/>
              <a:ext cx="0" cy="887286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Rak koppling 27">
              <a:extLst>
                <a:ext uri="{FF2B5EF4-FFF2-40B4-BE49-F238E27FC236}">
                  <a16:creationId xmlns:a16="http://schemas.microsoft.com/office/drawing/2014/main" id="{DDCD16F3-3C13-4E99-921A-74372C40F1BB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3080530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ak koppling 28">
              <a:extLst>
                <a:ext uri="{FF2B5EF4-FFF2-40B4-BE49-F238E27FC236}">
                  <a16:creationId xmlns:a16="http://schemas.microsoft.com/office/drawing/2014/main" id="{7FC11C12-643A-49D2-8B47-3B8D2712D67A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3371625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Rak koppling 29">
              <a:extLst>
                <a:ext uri="{FF2B5EF4-FFF2-40B4-BE49-F238E27FC236}">
                  <a16:creationId xmlns:a16="http://schemas.microsoft.com/office/drawing/2014/main" id="{589076B6-BDCF-4268-B5DF-750FEC0BDBFF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3654596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Rak koppling 30">
              <a:extLst>
                <a:ext uri="{FF2B5EF4-FFF2-40B4-BE49-F238E27FC236}">
                  <a16:creationId xmlns:a16="http://schemas.microsoft.com/office/drawing/2014/main" id="{C1DD1487-738F-4BDE-A2CE-69176553D7A3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3945691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Rak koppling 31">
              <a:extLst>
                <a:ext uri="{FF2B5EF4-FFF2-40B4-BE49-F238E27FC236}">
                  <a16:creationId xmlns:a16="http://schemas.microsoft.com/office/drawing/2014/main" id="{6636433B-4A55-4B2E-B2DE-01467B6805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4235538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Rak koppling 32">
              <a:extLst>
                <a:ext uri="{FF2B5EF4-FFF2-40B4-BE49-F238E27FC236}">
                  <a16:creationId xmlns:a16="http://schemas.microsoft.com/office/drawing/2014/main" id="{1BD76FCD-2CE4-4D45-8EE1-031504D7ACB5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4536681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Rak koppling 33">
              <a:extLst>
                <a:ext uri="{FF2B5EF4-FFF2-40B4-BE49-F238E27FC236}">
                  <a16:creationId xmlns:a16="http://schemas.microsoft.com/office/drawing/2014/main" id="{94900997-5C66-40B3-9DCC-75BF97D67ED0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4809604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Rak koppling 34">
              <a:extLst>
                <a:ext uri="{FF2B5EF4-FFF2-40B4-BE49-F238E27FC236}">
                  <a16:creationId xmlns:a16="http://schemas.microsoft.com/office/drawing/2014/main" id="{1FC12C00-CB36-442D-8646-600463F26D76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5100699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Rak koppling 35">
              <a:extLst>
                <a:ext uri="{FF2B5EF4-FFF2-40B4-BE49-F238E27FC236}">
                  <a16:creationId xmlns:a16="http://schemas.microsoft.com/office/drawing/2014/main" id="{727E7F9B-A099-486C-A4A8-D44310DCC68C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5382977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Rak koppling 36">
              <a:extLst>
                <a:ext uri="{FF2B5EF4-FFF2-40B4-BE49-F238E27FC236}">
                  <a16:creationId xmlns:a16="http://schemas.microsoft.com/office/drawing/2014/main" id="{9D3B6338-2C9D-457B-90E4-50E41AB95301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5674072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Rak koppling 37">
              <a:extLst>
                <a:ext uri="{FF2B5EF4-FFF2-40B4-BE49-F238E27FC236}">
                  <a16:creationId xmlns:a16="http://schemas.microsoft.com/office/drawing/2014/main" id="{95D9473E-DC6A-4B85-B589-7B05CF2EFDBD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5967091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Rak koppling 38">
              <a:extLst>
                <a:ext uri="{FF2B5EF4-FFF2-40B4-BE49-F238E27FC236}">
                  <a16:creationId xmlns:a16="http://schemas.microsoft.com/office/drawing/2014/main" id="{B77CF7EF-3EE6-4311-B6A4-2A473F99030F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6258186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Rak koppling 39">
              <a:extLst>
                <a:ext uri="{FF2B5EF4-FFF2-40B4-BE49-F238E27FC236}">
                  <a16:creationId xmlns:a16="http://schemas.microsoft.com/office/drawing/2014/main" id="{A5C597C7-D6E0-44E4-9316-09F54198E3B2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6545556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Rak koppling 40">
              <a:extLst>
                <a:ext uri="{FF2B5EF4-FFF2-40B4-BE49-F238E27FC236}">
                  <a16:creationId xmlns:a16="http://schemas.microsoft.com/office/drawing/2014/main" id="{452953BD-4FA5-4F75-9241-E8025C62482C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6836651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Rak koppling 41">
              <a:extLst>
                <a:ext uri="{FF2B5EF4-FFF2-40B4-BE49-F238E27FC236}">
                  <a16:creationId xmlns:a16="http://schemas.microsoft.com/office/drawing/2014/main" id="{3F4FA3EA-EE1F-49C9-A0F3-743AE86321B9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7109574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Rak koppling 42">
              <a:extLst>
                <a:ext uri="{FF2B5EF4-FFF2-40B4-BE49-F238E27FC236}">
                  <a16:creationId xmlns:a16="http://schemas.microsoft.com/office/drawing/2014/main" id="{F4D58D9E-69BA-4616-964D-DD3945FF7745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7400669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Rak koppling 43">
              <a:extLst>
                <a:ext uri="{FF2B5EF4-FFF2-40B4-BE49-F238E27FC236}">
                  <a16:creationId xmlns:a16="http://schemas.microsoft.com/office/drawing/2014/main" id="{67A86910-6B10-4DBC-89A6-AA9B15A38762}"/>
                </a:ext>
              </a:extLst>
            </p:cNvPr>
            <p:cNvCxnSpPr>
              <a:cxnSpLocks/>
            </p:cNvCxnSpPr>
            <p:nvPr/>
          </p:nvCxnSpPr>
          <p:spPr>
            <a:xfrm>
              <a:off x="271212" y="7698086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Rak koppling 44">
              <a:extLst>
                <a:ext uri="{FF2B5EF4-FFF2-40B4-BE49-F238E27FC236}">
                  <a16:creationId xmlns:a16="http://schemas.microsoft.com/office/drawing/2014/main" id="{A4375684-8672-4EFE-8858-8B3296B98315}"/>
                </a:ext>
              </a:extLst>
            </p:cNvPr>
            <p:cNvCxnSpPr>
              <a:cxnSpLocks/>
            </p:cNvCxnSpPr>
            <p:nvPr/>
          </p:nvCxnSpPr>
          <p:spPr>
            <a:xfrm>
              <a:off x="271212" y="7979133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ak koppling 46">
              <a:extLst>
                <a:ext uri="{FF2B5EF4-FFF2-40B4-BE49-F238E27FC236}">
                  <a16:creationId xmlns:a16="http://schemas.microsoft.com/office/drawing/2014/main" id="{27821F85-F5D0-450B-9402-08E74559FCFA}"/>
                </a:ext>
              </a:extLst>
            </p:cNvPr>
            <p:cNvCxnSpPr>
              <a:cxnSpLocks/>
            </p:cNvCxnSpPr>
            <p:nvPr/>
          </p:nvCxnSpPr>
          <p:spPr>
            <a:xfrm>
              <a:off x="271212" y="8281903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Rak koppling 47">
              <a:extLst>
                <a:ext uri="{FF2B5EF4-FFF2-40B4-BE49-F238E27FC236}">
                  <a16:creationId xmlns:a16="http://schemas.microsoft.com/office/drawing/2014/main" id="{4D8837CD-CC22-41EA-8404-51B25C262D48}"/>
                </a:ext>
              </a:extLst>
            </p:cNvPr>
            <p:cNvCxnSpPr>
              <a:cxnSpLocks/>
            </p:cNvCxnSpPr>
            <p:nvPr/>
          </p:nvCxnSpPr>
          <p:spPr>
            <a:xfrm>
              <a:off x="271212" y="8574345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Rak koppling 48">
              <a:extLst>
                <a:ext uri="{FF2B5EF4-FFF2-40B4-BE49-F238E27FC236}">
                  <a16:creationId xmlns:a16="http://schemas.microsoft.com/office/drawing/2014/main" id="{F5A3703D-70A1-4546-839C-A70DE8AAC389}"/>
                </a:ext>
              </a:extLst>
            </p:cNvPr>
            <p:cNvCxnSpPr>
              <a:cxnSpLocks/>
            </p:cNvCxnSpPr>
            <p:nvPr/>
          </p:nvCxnSpPr>
          <p:spPr>
            <a:xfrm>
              <a:off x="271212" y="8865440"/>
              <a:ext cx="467847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11F076F6-1949-4996-8B8F-4370C390C29F}"/>
              </a:ext>
            </a:extLst>
          </p:cNvPr>
          <p:cNvSpPr txBox="1"/>
          <p:nvPr/>
        </p:nvSpPr>
        <p:spPr>
          <a:xfrm>
            <a:off x="297150" y="1343616"/>
            <a:ext cx="343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Innehåll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C5233A58-74F6-4880-B4C5-24E63F5EB7E4}"/>
              </a:ext>
            </a:extLst>
          </p:cNvPr>
          <p:cNvSpPr txBox="1"/>
          <p:nvPr/>
        </p:nvSpPr>
        <p:spPr>
          <a:xfrm>
            <a:off x="4137683" y="1349458"/>
            <a:ext cx="523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66817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>
            <a:extLst>
              <a:ext uri="{FF2B5EF4-FFF2-40B4-BE49-F238E27FC236}">
                <a16:creationId xmlns:a16="http://schemas.microsoft.com/office/drawing/2014/main" id="{04EDE9A2-FB44-449D-A33F-2EB84346B540}"/>
              </a:ext>
            </a:extLst>
          </p:cNvPr>
          <p:cNvSpPr txBox="1"/>
          <p:nvPr/>
        </p:nvSpPr>
        <p:spPr>
          <a:xfrm>
            <a:off x="7834514" y="9672635"/>
            <a:ext cx="197802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150" b="1" dirty="0">
                <a:latin typeface="Arial Black" panose="020B0A04020102020204" pitchFamily="34" charset="0"/>
                <a:cs typeface="Arial" panose="020B0604020202020204" pitchFamily="34" charset="0"/>
              </a:rPr>
              <a:t>OBJEKTSNAMN</a:t>
            </a:r>
          </a:p>
          <a:p>
            <a:pPr algn="r"/>
            <a:endParaRPr lang="sv-SE" sz="7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UPPRÄTTAD:</a:t>
            </a:r>
          </a:p>
          <a:p>
            <a:pPr algn="r"/>
            <a:endParaRPr lang="sv-SE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REVIDERAD: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6A75B58-8373-47AE-AFB8-09F94BD7B7B9}"/>
              </a:ext>
            </a:extLst>
          </p:cNvPr>
          <p:cNvSpPr txBox="1"/>
          <p:nvPr/>
        </p:nvSpPr>
        <p:spPr>
          <a:xfrm>
            <a:off x="9842169" y="9600425"/>
            <a:ext cx="412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SYMBOLFÖRTECKNING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F269B11-A50E-4296-8BE7-72E4E2B593FE}"/>
              </a:ext>
            </a:extLst>
          </p:cNvPr>
          <p:cNvSpPr txBox="1"/>
          <p:nvPr/>
        </p:nvSpPr>
        <p:spPr>
          <a:xfrm>
            <a:off x="9749216" y="9299106"/>
            <a:ext cx="1147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rgbClr val="E5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INSATSPLANN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4C0F0AE-CEF9-4CC6-8B06-EE7CB8927084}"/>
              </a:ext>
            </a:extLst>
          </p:cNvPr>
          <p:cNvSpPr txBox="1"/>
          <p:nvPr/>
        </p:nvSpPr>
        <p:spPr>
          <a:xfrm>
            <a:off x="297149" y="329425"/>
            <a:ext cx="3699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Arial Black" panose="020B0A04020102020204" pitchFamily="34" charset="0"/>
                <a:cs typeface="Arial" panose="020B0604020202020204" pitchFamily="34" charset="0"/>
              </a:rPr>
              <a:t>SYMBOLFÖRTECKNING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296A4414-048B-4073-B17B-99F8BBD5748A}"/>
              </a:ext>
            </a:extLst>
          </p:cNvPr>
          <p:cNvGrpSpPr/>
          <p:nvPr/>
        </p:nvGrpSpPr>
        <p:grpSpPr>
          <a:xfrm>
            <a:off x="267292" y="262087"/>
            <a:ext cx="14580845" cy="8872860"/>
            <a:chOff x="267292" y="262087"/>
            <a:chExt cx="14580845" cy="8872860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3C71FEB-C7B6-4F87-B14A-C9222CA7AC04}"/>
                </a:ext>
              </a:extLst>
            </p:cNvPr>
            <p:cNvSpPr/>
            <p:nvPr/>
          </p:nvSpPr>
          <p:spPr>
            <a:xfrm>
              <a:off x="267292" y="262087"/>
              <a:ext cx="14580845" cy="88728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10" name="Rak koppling 9">
              <a:extLst>
                <a:ext uri="{FF2B5EF4-FFF2-40B4-BE49-F238E27FC236}">
                  <a16:creationId xmlns:a16="http://schemas.microsoft.com/office/drawing/2014/main" id="{1282E728-D8E2-450F-950C-A085DBE3541E}"/>
                </a:ext>
              </a:extLst>
            </p:cNvPr>
            <p:cNvCxnSpPr>
              <a:cxnSpLocks/>
            </p:cNvCxnSpPr>
            <p:nvPr/>
          </p:nvCxnSpPr>
          <p:spPr>
            <a:xfrm>
              <a:off x="267293" y="799019"/>
              <a:ext cx="1458084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6" name="textruta 45">
            <a:extLst>
              <a:ext uri="{FF2B5EF4-FFF2-40B4-BE49-F238E27FC236}">
                <a16:creationId xmlns:a16="http://schemas.microsoft.com/office/drawing/2014/main" id="{AD70CB6F-4D59-493D-A468-6DCDE1FEA071}"/>
              </a:ext>
            </a:extLst>
          </p:cNvPr>
          <p:cNvSpPr txBox="1"/>
          <p:nvPr/>
        </p:nvSpPr>
        <p:spPr>
          <a:xfrm>
            <a:off x="13969497" y="9745205"/>
            <a:ext cx="881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1321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>
            <a:extLst>
              <a:ext uri="{FF2B5EF4-FFF2-40B4-BE49-F238E27FC236}">
                <a16:creationId xmlns:a16="http://schemas.microsoft.com/office/drawing/2014/main" id="{4BCC346F-EE26-4396-96AC-6BBD817EA3F6}"/>
              </a:ext>
            </a:extLst>
          </p:cNvPr>
          <p:cNvSpPr txBox="1"/>
          <p:nvPr/>
        </p:nvSpPr>
        <p:spPr>
          <a:xfrm>
            <a:off x="7834514" y="9672635"/>
            <a:ext cx="197802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150" b="1" dirty="0">
                <a:latin typeface="Arial Black" panose="020B0A04020102020204" pitchFamily="34" charset="0"/>
                <a:cs typeface="Arial" panose="020B0604020202020204" pitchFamily="34" charset="0"/>
              </a:rPr>
              <a:t>OBJEKTSNAMN</a:t>
            </a:r>
          </a:p>
          <a:p>
            <a:pPr algn="r"/>
            <a:endParaRPr lang="sv-SE" sz="7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UPPRÄTTAD:</a:t>
            </a:r>
          </a:p>
          <a:p>
            <a:pPr algn="r"/>
            <a:endParaRPr lang="sv-SE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REVIDERAD: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64F79A4C-0634-4A37-99F4-B5F26F870792}"/>
              </a:ext>
            </a:extLst>
          </p:cNvPr>
          <p:cNvSpPr txBox="1"/>
          <p:nvPr/>
        </p:nvSpPr>
        <p:spPr>
          <a:xfrm>
            <a:off x="13969497" y="9745205"/>
            <a:ext cx="881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10B073F9-9005-4431-B219-EB9A307DC446}"/>
              </a:ext>
            </a:extLst>
          </p:cNvPr>
          <p:cNvSpPr/>
          <p:nvPr/>
        </p:nvSpPr>
        <p:spPr>
          <a:xfrm>
            <a:off x="262964" y="250294"/>
            <a:ext cx="7106023" cy="1825932"/>
          </a:xfrm>
          <a:prstGeom prst="rect">
            <a:avLst/>
          </a:prstGeom>
          <a:solidFill>
            <a:srgbClr val="FFFF00"/>
          </a:solidFill>
          <a:ln w="44450">
            <a:solidFill>
              <a:srgbClr val="E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F1E8A22-1D75-4F17-BC56-34F62BF29A8E}"/>
              </a:ext>
            </a:extLst>
          </p:cNvPr>
          <p:cNvSpPr txBox="1"/>
          <p:nvPr/>
        </p:nvSpPr>
        <p:spPr>
          <a:xfrm>
            <a:off x="273721" y="298562"/>
            <a:ext cx="6966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Viktig information</a:t>
            </a:r>
          </a:p>
          <a:p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C20F4F69-F94D-4071-A573-67071F32BAF1}"/>
              </a:ext>
            </a:extLst>
          </p:cNvPr>
          <p:cNvSpPr txBox="1"/>
          <p:nvPr/>
        </p:nvSpPr>
        <p:spPr>
          <a:xfrm>
            <a:off x="262964" y="2316947"/>
            <a:ext cx="69661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Taktik</a:t>
            </a:r>
          </a:p>
          <a:p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Utrymning</a:t>
            </a:r>
          </a:p>
          <a:p>
            <a:endParaRPr lang="sv-S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Utrymningslarm: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Utrymningsrutin: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Utrymningsplatser: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Brandskydd - tekniska system</a:t>
            </a:r>
          </a:p>
          <a:p>
            <a:endParaRPr lang="sv-SE" sz="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Avstängningar: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Brandcellsgränser: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Bärförmåga: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Brandgasventilation: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Brandvattenförsörjning: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Brandposter framgår på situationsplan.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Hissar: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Släcksystem: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Stigarledning: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Rakel: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4E5FA93B-BABA-422A-9E8F-816C745A2FFF}"/>
              </a:ext>
            </a:extLst>
          </p:cNvPr>
          <p:cNvSpPr txBox="1"/>
          <p:nvPr/>
        </p:nvSpPr>
        <p:spPr>
          <a:xfrm>
            <a:off x="7750365" y="298562"/>
            <a:ext cx="69661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Byggnadsinformation</a:t>
            </a:r>
          </a:p>
          <a:p>
            <a:endParaRPr lang="sv-S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Byggnadsår: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Fastighetsbeteckning: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Fasadmaterial: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Tak: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Våningsantal: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Verksamhet: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Kontaktinformation</a:t>
            </a:r>
          </a:p>
          <a:p>
            <a:endParaRPr lang="sv-SE" sz="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Beredskapsorganisation: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Fastighetsägare: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Kontaktperson 1: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Kontaktperson 2: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>
                <a:latin typeface="Arial" panose="020B0604020202020204" pitchFamily="34" charset="0"/>
                <a:cs typeface="Arial" panose="020B0604020202020204" pitchFamily="34" charset="0"/>
              </a:rPr>
              <a:t>Försäkringsbolag: </a:t>
            </a:r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sv-S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B0624ED-DC4B-4E4A-9560-A12EE1158528}"/>
              </a:ext>
            </a:extLst>
          </p:cNvPr>
          <p:cNvSpPr txBox="1"/>
          <p:nvPr/>
        </p:nvSpPr>
        <p:spPr>
          <a:xfrm>
            <a:off x="9842169" y="9600425"/>
            <a:ext cx="412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OBJEKTSINFORMATION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3E44C4FC-A5B0-4446-A4FF-55EAB6ADCD9E}"/>
              </a:ext>
            </a:extLst>
          </p:cNvPr>
          <p:cNvSpPr txBox="1"/>
          <p:nvPr/>
        </p:nvSpPr>
        <p:spPr>
          <a:xfrm>
            <a:off x="9749216" y="9299106"/>
            <a:ext cx="1147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rgbClr val="E5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INSATSPLANN</a:t>
            </a:r>
          </a:p>
        </p:txBody>
      </p:sp>
    </p:spTree>
    <p:extLst>
      <p:ext uri="{BB962C8B-B14F-4D97-AF65-F5344CB8AC3E}">
        <p14:creationId xmlns:p14="http://schemas.microsoft.com/office/powerpoint/2010/main" val="3701306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>
            <a:extLst>
              <a:ext uri="{FF2B5EF4-FFF2-40B4-BE49-F238E27FC236}">
                <a16:creationId xmlns:a16="http://schemas.microsoft.com/office/drawing/2014/main" id="{4BCC346F-EE26-4396-96AC-6BBD817EA3F6}"/>
              </a:ext>
            </a:extLst>
          </p:cNvPr>
          <p:cNvSpPr txBox="1"/>
          <p:nvPr/>
        </p:nvSpPr>
        <p:spPr>
          <a:xfrm>
            <a:off x="7834514" y="9672635"/>
            <a:ext cx="197802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150" b="1" dirty="0">
                <a:latin typeface="Arial Black" panose="020B0A04020102020204" pitchFamily="34" charset="0"/>
                <a:cs typeface="Arial" panose="020B0604020202020204" pitchFamily="34" charset="0"/>
              </a:rPr>
              <a:t>OBJEKTSNAMN</a:t>
            </a:r>
          </a:p>
          <a:p>
            <a:pPr algn="r"/>
            <a:endParaRPr lang="sv-SE" sz="7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UPPRÄTTAD:</a:t>
            </a:r>
          </a:p>
          <a:p>
            <a:pPr algn="r"/>
            <a:endParaRPr lang="sv-SE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v-SE" sz="1150" dirty="0">
                <a:latin typeface="Arial" panose="020B0604020202020204" pitchFamily="34" charset="0"/>
                <a:cs typeface="Arial" panose="020B0604020202020204" pitchFamily="34" charset="0"/>
              </a:rPr>
              <a:t>REVIDERAD: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11D797C-B1B1-494E-AA62-E4A4903683AC}"/>
              </a:ext>
            </a:extLst>
          </p:cNvPr>
          <p:cNvSpPr/>
          <p:nvPr/>
        </p:nvSpPr>
        <p:spPr>
          <a:xfrm>
            <a:off x="12162864" y="281824"/>
            <a:ext cx="2688253" cy="1521575"/>
          </a:xfrm>
          <a:prstGeom prst="rect">
            <a:avLst/>
          </a:prstGeom>
          <a:solidFill>
            <a:srgbClr val="FFFF00"/>
          </a:solidFill>
          <a:ln w="44450">
            <a:solidFill>
              <a:srgbClr val="E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80A07BA5-BF88-4FBE-921F-07C5DE5A955F}"/>
              </a:ext>
            </a:extLst>
          </p:cNvPr>
          <p:cNvSpPr txBox="1"/>
          <p:nvPr/>
        </p:nvSpPr>
        <p:spPr>
          <a:xfrm>
            <a:off x="12173621" y="330093"/>
            <a:ext cx="2199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Viktig information</a:t>
            </a:r>
          </a:p>
          <a:p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66A4D27-1DCB-4E42-AB25-6899B63AEE9C}"/>
              </a:ext>
            </a:extLst>
          </p:cNvPr>
          <p:cNvSpPr txBox="1"/>
          <p:nvPr/>
        </p:nvSpPr>
        <p:spPr>
          <a:xfrm>
            <a:off x="9842169" y="9553670"/>
            <a:ext cx="4127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PLAN X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64F79A4C-0634-4A37-99F4-B5F26F870792}"/>
              </a:ext>
            </a:extLst>
          </p:cNvPr>
          <p:cNvSpPr txBox="1"/>
          <p:nvPr/>
        </p:nvSpPr>
        <p:spPr>
          <a:xfrm>
            <a:off x="13969497" y="9745205"/>
            <a:ext cx="881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EC424D4F-B65F-4EB3-8367-74840229CB57}"/>
              </a:ext>
            </a:extLst>
          </p:cNvPr>
          <p:cNvSpPr txBox="1"/>
          <p:nvPr/>
        </p:nvSpPr>
        <p:spPr>
          <a:xfrm>
            <a:off x="9749216" y="9299106"/>
            <a:ext cx="1147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rgbClr val="E5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INSATSPLANN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A6AA1C28-8D40-46FE-930B-6464E06D8464}"/>
              </a:ext>
            </a:extLst>
          </p:cNvPr>
          <p:cNvSpPr txBox="1"/>
          <p:nvPr/>
        </p:nvSpPr>
        <p:spPr>
          <a:xfrm>
            <a:off x="9842169" y="10006815"/>
            <a:ext cx="412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BYGGNAD X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DEBE0DD6-19B2-400B-A1F2-5D604D9E0EA7}"/>
              </a:ext>
            </a:extLst>
          </p:cNvPr>
          <p:cNvSpPr txBox="1"/>
          <p:nvPr/>
        </p:nvSpPr>
        <p:spPr>
          <a:xfrm>
            <a:off x="12173621" y="1864368"/>
            <a:ext cx="2688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Verksamhet</a:t>
            </a:r>
          </a:p>
          <a:p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600" dirty="0">
                <a:latin typeface="Arial Black" panose="020B0A04020102020204" pitchFamily="34" charset="0"/>
                <a:cs typeface="Arial" panose="020B0604020202020204" pitchFamily="34" charset="0"/>
              </a:rPr>
              <a:t>Tekniskt brandskydd</a:t>
            </a:r>
          </a:p>
          <a:p>
            <a:r>
              <a:rPr lang="sv-SE" sz="1200" dirty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  <a:p>
            <a:endParaRPr lang="sv-S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744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147</Words>
  <Application>Microsoft Office PowerPoint</Application>
  <PresentationFormat>Anpassad</PresentationFormat>
  <Paragraphs>115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Anna Einsle</dc:creator>
  <cp:lastModifiedBy>Emil Egeltoft</cp:lastModifiedBy>
  <cp:revision>12</cp:revision>
  <dcterms:created xsi:type="dcterms:W3CDTF">2019-11-10T21:27:18Z</dcterms:created>
  <dcterms:modified xsi:type="dcterms:W3CDTF">2020-01-30T11:54:45Z</dcterms:modified>
</cp:coreProperties>
</file>